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9"/>
  </p:notesMasterIdLst>
  <p:sldIdLst>
    <p:sldId id="312" r:id="rId4"/>
    <p:sldId id="257" r:id="rId5"/>
    <p:sldId id="314" r:id="rId6"/>
    <p:sldId id="258" r:id="rId7"/>
    <p:sldId id="264" r:id="rId8"/>
    <p:sldId id="259" r:id="rId9"/>
    <p:sldId id="286" r:id="rId10"/>
    <p:sldId id="315" r:id="rId11"/>
    <p:sldId id="316" r:id="rId12"/>
    <p:sldId id="317" r:id="rId13"/>
    <p:sldId id="318" r:id="rId14"/>
    <p:sldId id="319" r:id="rId15"/>
    <p:sldId id="320" r:id="rId16"/>
    <p:sldId id="282" r:id="rId17"/>
    <p:sldId id="265" r:id="rId18"/>
  </p:sldIdLst>
  <p:sldSz cx="18288000" cy="10288588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NN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01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561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30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280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8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347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845529E2-7F1C-8B7D-EFD1-69872511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61C87E-BDE4-9886-722F-264F10901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9066" y="5640928"/>
            <a:ext cx="10744199" cy="2271712"/>
          </a:xfrm>
          <a:noFill/>
        </p:spPr>
        <p:txBody>
          <a:bodyPr anchor="ctr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Custom Interface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307114" y="5264940"/>
            <a:ext cx="10773229" cy="250020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Circle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Radius float64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696198" y="4836121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97F4E32-F813-A478-9649-C5E00C4F558B}"/>
              </a:ext>
            </a:extLst>
          </p:cNvPr>
          <p:cNvSpPr/>
          <p:nvPr/>
        </p:nvSpPr>
        <p:spPr bwMode="auto">
          <a:xfrm>
            <a:off x="302418" y="2330913"/>
            <a:ext cx="16693810" cy="140042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 custom type that will implement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interface. The demonstration is given below:</a:t>
            </a:r>
          </a:p>
        </p:txBody>
      </p:sp>
    </p:spTree>
    <p:extLst>
      <p:ext uri="{BB962C8B-B14F-4D97-AF65-F5344CB8AC3E}">
        <p14:creationId xmlns:p14="http://schemas.microsoft.com/office/powerpoint/2010/main" val="27802956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Interface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307114" y="4738518"/>
            <a:ext cx="10773229" cy="488445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(c Circle) Area() float64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3.14 *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c.Radius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*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c.Radius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 panose="020B0604020202020204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(c Circle) Perimeter() float64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2 * 3.14 *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c.Radius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 panose="020B0604020202020204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696198" y="430969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97F4E32-F813-A478-9649-C5E00C4F558B}"/>
              </a:ext>
            </a:extLst>
          </p:cNvPr>
          <p:cNvSpPr/>
          <p:nvPr/>
        </p:nvSpPr>
        <p:spPr bwMode="auto">
          <a:xfrm>
            <a:off x="302418" y="2168255"/>
            <a:ext cx="16693810" cy="183468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 the methods specified by the interface for the custom type.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case,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type should implement both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Area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Perimeter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methods:</a:t>
            </a:r>
          </a:p>
        </p:txBody>
      </p:sp>
    </p:spTree>
    <p:extLst>
      <p:ext uri="{BB962C8B-B14F-4D97-AF65-F5344CB8AC3E}">
        <p14:creationId xmlns:p14="http://schemas.microsoft.com/office/powerpoint/2010/main" val="17150618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Interface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307114" y="1712686"/>
            <a:ext cx="10773229" cy="7910285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import "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Shape interface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Area() float64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Perimeter() float64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Circle struct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Radius float64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(c Circle) Area() float64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3.14 *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c.Radius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*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c.Radius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(c Circle) Perimeter() float64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return 2 * 3.14 *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c.Radius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11085285" y="1728939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36589917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Implementing Interface Example (contd.)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344714" y="1741714"/>
            <a:ext cx="10584543" cy="449849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func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circle := Circle{Radius: 5}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var shape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Shape</a:t>
            </a:r>
            <a:endParaRPr lang="en-US" sz="2400" dirty="0">
              <a:solidFill>
                <a:srgbClr val="404040"/>
              </a:solidFill>
              <a:latin typeface="Consolas" panose="020B0609020204030204" pitchFamily="49" charset="0"/>
              <a:cs typeface="Arial" panose="020B0604020202020204" pitchFamily="34" charset="0"/>
              <a:sym typeface="Arial" panose="020B0604020202020204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shape = circle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("Area: %.2f\n",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shape.Area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fmt.Printf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("Perimeter: %.2f\n",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shape.Perimeter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()) 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469412" y="1741714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835AD55-5A07-1ED8-2E59-01C29247B264}"/>
              </a:ext>
            </a:extLst>
          </p:cNvPr>
          <p:cNvSpPr/>
          <p:nvPr/>
        </p:nvSpPr>
        <p:spPr bwMode="auto">
          <a:xfrm>
            <a:off x="344714" y="7263482"/>
            <a:ext cx="6778171" cy="180702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Area: 78.50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Perimeter: 31.40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3C338B1-43CD-1B71-0F35-E8AC8577FC7C}"/>
              </a:ext>
            </a:extLst>
          </p:cNvPr>
          <p:cNvSpPr/>
          <p:nvPr/>
        </p:nvSpPr>
        <p:spPr bwMode="auto">
          <a:xfrm>
            <a:off x="2285998" y="6834663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Output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E51B3FF-B17B-C428-DE1F-A1B4DCC0B923}"/>
              </a:ext>
            </a:extLst>
          </p:cNvPr>
          <p:cNvSpPr/>
          <p:nvPr/>
        </p:nvSpPr>
        <p:spPr bwMode="auto">
          <a:xfrm>
            <a:off x="7721600" y="6400801"/>
            <a:ext cx="9959182" cy="319314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example, we define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interface and create a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Circle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that implements the interface by providing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Area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Perimeter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methods. We then create a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instance and use it as a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by assigning it to a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variable.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Finally, we call the methods defined by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 on the shape variable, demonstrating that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Circle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type has successfully implemented the interface.</a:t>
            </a:r>
          </a:p>
        </p:txBody>
      </p:sp>
    </p:spTree>
    <p:extLst>
      <p:ext uri="{BB962C8B-B14F-4D97-AF65-F5344CB8AC3E}">
        <p14:creationId xmlns:p14="http://schemas.microsoft.com/office/powerpoint/2010/main" val="23143172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3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Implement interfaces in Go programming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3: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Handling, Go Structs,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Interfaces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Go Structs 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3. </a:t>
            </a:r>
            <a:r>
              <a:rPr lang="en-US" sz="2550" b="1" dirty="0">
                <a:solidFill>
                  <a:schemeClr val="bg1"/>
                </a:solidFill>
                <a:sym typeface="+mn-ea"/>
              </a:rPr>
              <a:t>Go Interfaces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Error Handling in Go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Composition of Interfaces</a:t>
            </a:r>
          </a:p>
          <a:p>
            <a:r>
              <a:rPr lang="en-US" dirty="0"/>
              <a:t>Implementation Process</a:t>
            </a:r>
          </a:p>
          <a:p>
            <a:pPr lvl="1"/>
            <a:r>
              <a:rPr lang="en-US" dirty="0"/>
              <a:t>Defining Interfaces</a:t>
            </a:r>
          </a:p>
          <a:p>
            <a:pPr lvl="1"/>
            <a:r>
              <a:rPr lang="en-US" dirty="0"/>
              <a:t>Creating Custom Interface</a:t>
            </a:r>
          </a:p>
          <a:p>
            <a:pPr lvl="1"/>
            <a:r>
              <a:rPr lang="en-US" dirty="0"/>
              <a:t>Implementing Interface</a:t>
            </a:r>
          </a:p>
          <a:p>
            <a:r>
              <a:rPr lang="en-US" dirty="0"/>
              <a:t>Implementing Interface Example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Implement interfaces in Go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Implementation of Interfaces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 of Interfaces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D56C94E-CB40-570D-6CEF-790BB79A4943}"/>
              </a:ext>
            </a:extLst>
          </p:cNvPr>
          <p:cNvSpPr/>
          <p:nvPr/>
        </p:nvSpPr>
        <p:spPr bwMode="auto">
          <a:xfrm>
            <a:off x="344709" y="1688286"/>
            <a:ext cx="16956320" cy="108000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You can compose interfaces by embedding one interface within another, creating more complex interfaces from simpler ones. This allows you to build interfaces that represent a combination of behaviors.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D3B6D40-2263-09AC-1BA3-014AD32CEE13}"/>
              </a:ext>
            </a:extLst>
          </p:cNvPr>
          <p:cNvSpPr/>
          <p:nvPr/>
        </p:nvSpPr>
        <p:spPr bwMode="auto">
          <a:xfrm>
            <a:off x="607218" y="8583006"/>
            <a:ext cx="15982611" cy="108000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In this example, the </a:t>
            </a:r>
            <a:r>
              <a:rPr lang="en-US" sz="2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ReadWriteCloser</a:t>
            </a: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interface is composed of the Reader, Writer, and Closer interfaces, which are combined to represent the combined functionality of reading, writing, and closing a resource.</a:t>
            </a:r>
            <a:endParaRPr lang="en-US" sz="2400" b="1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79B6A8A-AE12-1745-85E2-5BD7BEE7AE48}"/>
              </a:ext>
            </a:extLst>
          </p:cNvPr>
          <p:cNvSpPr/>
          <p:nvPr/>
        </p:nvSpPr>
        <p:spPr bwMode="auto">
          <a:xfrm>
            <a:off x="4847769" y="2936810"/>
            <a:ext cx="9056917" cy="5472028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Writer interface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Write([]byte) (int, error)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Closer interface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Close() error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</a:t>
            </a:r>
            <a:r>
              <a:rPr lang="en-US" sz="2400" dirty="0" err="1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ReadWriteCloser</a:t>
            </a: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interface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Reader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Writer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Closer }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1CC7275-2B05-216D-9119-94DFEAB780A0}"/>
              </a:ext>
            </a:extLst>
          </p:cNvPr>
          <p:cNvSpPr/>
          <p:nvPr/>
        </p:nvSpPr>
        <p:spPr bwMode="auto">
          <a:xfrm>
            <a:off x="10288246" y="2936810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Example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Process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97F4E32-F813-A478-9649-C5E00C4F558B}"/>
              </a:ext>
            </a:extLst>
          </p:cNvPr>
          <p:cNvSpPr/>
          <p:nvPr/>
        </p:nvSpPr>
        <p:spPr bwMode="auto">
          <a:xfrm>
            <a:off x="607218" y="2603659"/>
            <a:ext cx="16389011" cy="206994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implement an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Go, you need to define all the methods specified by that interface in the implementing type. If a type implements all the required methods, it is said to satisfy or implement the interface. Here's how you can implement an interface in Go: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64F71EB-967E-EA5F-D89E-7B6F77B0CCA8}"/>
              </a:ext>
            </a:extLst>
          </p:cNvPr>
          <p:cNvSpPr/>
          <p:nvPr/>
        </p:nvSpPr>
        <p:spPr bwMode="auto">
          <a:xfrm>
            <a:off x="752362" y="5912377"/>
            <a:ext cx="15982610" cy="63356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Define the interface by specifying its method signatures.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298E948-2F8F-2CB4-5CEF-D1856F65E7E1}"/>
              </a:ext>
            </a:extLst>
          </p:cNvPr>
          <p:cNvSpPr/>
          <p:nvPr/>
        </p:nvSpPr>
        <p:spPr bwMode="auto">
          <a:xfrm>
            <a:off x="752361" y="6938758"/>
            <a:ext cx="15982611" cy="633566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 custom type that will implement the interface.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1658D39-6BD2-8F20-D3A7-7F6FF9579AFD}"/>
              </a:ext>
            </a:extLst>
          </p:cNvPr>
          <p:cNvSpPr/>
          <p:nvPr/>
        </p:nvSpPr>
        <p:spPr bwMode="auto">
          <a:xfrm>
            <a:off x="752361" y="7965139"/>
            <a:ext cx="15982611" cy="63356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 all the methods specified by the interface for the custom type.</a:t>
            </a:r>
          </a:p>
        </p:txBody>
      </p:sp>
    </p:spTree>
    <p:extLst>
      <p:ext uri="{BB962C8B-B14F-4D97-AF65-F5344CB8AC3E}">
        <p14:creationId xmlns:p14="http://schemas.microsoft.com/office/powerpoint/2010/main" val="12230442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  <p:bldP spid="6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Defining Interface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C56294C-B455-816D-FF4D-C060122B1717}"/>
              </a:ext>
            </a:extLst>
          </p:cNvPr>
          <p:cNvSpPr/>
          <p:nvPr/>
        </p:nvSpPr>
        <p:spPr bwMode="auto">
          <a:xfrm>
            <a:off x="4307114" y="5264940"/>
            <a:ext cx="10773229" cy="319688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type Shape interface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Area() float64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    Perimeter() float64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Consolas" panose="020B0609020204030204" pitchFamily="49" charset="0"/>
                <a:cs typeface="Arial" panose="020B0604020202020204" pitchFamily="34" charset="0"/>
                <a:sym typeface="Arial" panose="020B0604020202020204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6052EFD-710C-2799-8887-53B4D8EE1A0B}"/>
              </a:ext>
            </a:extLst>
          </p:cNvPr>
          <p:cNvSpPr/>
          <p:nvPr/>
        </p:nvSpPr>
        <p:spPr bwMode="auto">
          <a:xfrm>
            <a:off x="7696198" y="4836121"/>
            <a:ext cx="2895601" cy="42881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Code Syntax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97F4E32-F813-A478-9649-C5E00C4F558B}"/>
              </a:ext>
            </a:extLst>
          </p:cNvPr>
          <p:cNvSpPr/>
          <p:nvPr/>
        </p:nvSpPr>
        <p:spPr bwMode="auto">
          <a:xfrm>
            <a:off x="302418" y="2168255"/>
            <a:ext cx="16693810" cy="183468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 define the interface by specifying the method signatures. To understand implementing an interface step by step, an example is demonstrated below.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example, we'll create a simple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Shape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interface with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Area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Perimeter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methods:</a:t>
            </a:r>
          </a:p>
        </p:txBody>
      </p:sp>
    </p:spTree>
    <p:extLst>
      <p:ext uri="{BB962C8B-B14F-4D97-AF65-F5344CB8AC3E}">
        <p14:creationId xmlns:p14="http://schemas.microsoft.com/office/powerpoint/2010/main" val="40263425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2108</TotalTime>
  <Words>663</Words>
  <Application>Microsoft Office PowerPoint</Application>
  <PresentationFormat>Custom</PresentationFormat>
  <Paragraphs>98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Consolas</vt:lpstr>
      <vt:lpstr>Arial</vt:lpstr>
      <vt:lpstr>Calibri Light</vt:lpstr>
      <vt:lpstr>Office Theme</vt:lpstr>
      <vt:lpstr>Custom Design</vt:lpstr>
      <vt:lpstr>1_Custom Design</vt:lpstr>
      <vt:lpstr>Programming with Golang</vt:lpstr>
      <vt:lpstr>PowerPoint Presentation</vt:lpstr>
      <vt:lpstr>PowerPoint Presentation</vt:lpstr>
      <vt:lpstr>Topics</vt:lpstr>
      <vt:lpstr>Learning Objectives</vt:lpstr>
      <vt:lpstr>Implementation of Interfaces</vt:lpstr>
      <vt:lpstr>Composition of Interfaces</vt:lpstr>
      <vt:lpstr>Implementation Process</vt:lpstr>
      <vt:lpstr>Defining Interface</vt:lpstr>
      <vt:lpstr>Creating Custom Interface</vt:lpstr>
      <vt:lpstr>Implementing Interface</vt:lpstr>
      <vt:lpstr>Implementing Interface Example</vt:lpstr>
      <vt:lpstr>Implementing Interface Example (contd.)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102</cp:revision>
  <dcterms:created xsi:type="dcterms:W3CDTF">2023-08-03T08:03:00Z</dcterms:created>
  <dcterms:modified xsi:type="dcterms:W3CDTF">2023-10-26T05:56:54Z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